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41"/>
  </p:notesMasterIdLst>
  <p:sldIdLst>
    <p:sldId id="256" r:id="rId3"/>
    <p:sldId id="296" r:id="rId4"/>
    <p:sldId id="294" r:id="rId5"/>
    <p:sldId id="259" r:id="rId6"/>
    <p:sldId id="273" r:id="rId7"/>
    <p:sldId id="274" r:id="rId8"/>
    <p:sldId id="260" r:id="rId9"/>
    <p:sldId id="279" r:id="rId10"/>
    <p:sldId id="278" r:id="rId11"/>
    <p:sldId id="277" r:id="rId12"/>
    <p:sldId id="276" r:id="rId13"/>
    <p:sldId id="280" r:id="rId14"/>
    <p:sldId id="275" r:id="rId15"/>
    <p:sldId id="261" r:id="rId16"/>
    <p:sldId id="281" r:id="rId17"/>
    <p:sldId id="282" r:id="rId18"/>
    <p:sldId id="285" r:id="rId19"/>
    <p:sldId id="270" r:id="rId20"/>
    <p:sldId id="262" r:id="rId21"/>
    <p:sldId id="288" r:id="rId22"/>
    <p:sldId id="287" r:id="rId23"/>
    <p:sldId id="286" r:id="rId24"/>
    <p:sldId id="265" r:id="rId25"/>
    <p:sldId id="289" r:id="rId26"/>
    <p:sldId id="257" r:id="rId27"/>
    <p:sldId id="271" r:id="rId28"/>
    <p:sldId id="264" r:id="rId29"/>
    <p:sldId id="263" r:id="rId30"/>
    <p:sldId id="266" r:id="rId31"/>
    <p:sldId id="290" r:id="rId32"/>
    <p:sldId id="267" r:id="rId33"/>
    <p:sldId id="291" r:id="rId34"/>
    <p:sldId id="268" r:id="rId35"/>
    <p:sldId id="272" r:id="rId36"/>
    <p:sldId id="292" r:id="rId37"/>
    <p:sldId id="293" r:id="rId38"/>
    <p:sldId id="269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79508" autoAdjust="0"/>
  </p:normalViewPr>
  <p:slideViewPr>
    <p:cSldViewPr snapToGrid="0">
      <p:cViewPr>
        <p:scale>
          <a:sx n="80" d="100"/>
          <a:sy n="80" d="100"/>
        </p:scale>
        <p:origin x="138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1BC4C-DBBA-1A46-BD21-33C27A893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29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8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26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92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3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7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8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7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utodesk.com/products/eagle/over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svg"/><Relationship Id="rId34" Type="http://schemas.openxmlformats.org/officeDocument/2006/relationships/image" Target="../media/image35.png"/><Relationship Id="rId42" Type="http://schemas.openxmlformats.org/officeDocument/2006/relationships/image" Target="../media/image43.jpe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jpe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jpe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emf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jpe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3" Type="http://schemas.openxmlformats.org/officeDocument/2006/relationships/image" Target="../media/image4.png"/><Relationship Id="rId12" Type="http://schemas.openxmlformats.org/officeDocument/2006/relationships/image" Target="../media/image13.emf"/><Relationship Id="rId17" Type="http://schemas.openxmlformats.org/officeDocument/2006/relationships/image" Target="../media/image18.jpe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jpe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jpeg"/><Relationship Id="rId54" Type="http://schemas.openxmlformats.org/officeDocument/2006/relationships/image" Target="../media/image5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jpe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11" y="1160351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2135341" y="961029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89" y="1107056"/>
            <a:ext cx="9663243" cy="3943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Eagle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1590173" y="5554246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Resist!!!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E392-DC05-47A1-8096-7D3FCABA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5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5" y="1699266"/>
          <a:ext cx="11971421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559" y="2511173"/>
            <a:ext cx="2002766" cy="393878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5" y="4210495"/>
          <a:ext cx="11971421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063" y="4293632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746" y="4681930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843" y="2256100"/>
            <a:ext cx="1551299" cy="561424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92" y="1803919"/>
            <a:ext cx="1941419" cy="460394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982" y="4275220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94" y="2102447"/>
            <a:ext cx="1941419" cy="448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951" y="5193726"/>
            <a:ext cx="1204718" cy="390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96" y="4283797"/>
            <a:ext cx="1039564" cy="3815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66" y="4742260"/>
            <a:ext cx="1130970" cy="4612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915" y="1811285"/>
            <a:ext cx="2138666" cy="319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642" y="4263550"/>
            <a:ext cx="1110362" cy="456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264" y="4334761"/>
            <a:ext cx="750975" cy="321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04" y="3173409"/>
            <a:ext cx="1569215" cy="922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822" y="4237413"/>
            <a:ext cx="859263" cy="735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49" y="4637385"/>
            <a:ext cx="730889" cy="4612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909" y="4809055"/>
            <a:ext cx="1786122" cy="27170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29120" y="5209301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215" y="5088727"/>
            <a:ext cx="763660" cy="461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F7D1C-9566-8B43-97F8-879B5592F34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0264" y="91884"/>
            <a:ext cx="2265817" cy="150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9FA3B-1361-B34B-8ADA-A2DD9B02351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513"/>
            <a:ext cx="4275673" cy="12196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312" y="165487"/>
            <a:ext cx="3397151" cy="7798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749" y="671062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6" y="3088253"/>
            <a:ext cx="2194895" cy="50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C18DD-C595-074C-BFFD-21BA9AAB91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8718" y="1802683"/>
            <a:ext cx="1758467" cy="442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18" y="3561500"/>
            <a:ext cx="1941419" cy="58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2ED706-62B7-2243-97AC-CB0106715AF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96" y="2159174"/>
            <a:ext cx="2059279" cy="1085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25974B-32E5-4B41-A98F-E34BB2C62F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540" y="1777244"/>
            <a:ext cx="1758467" cy="445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2AA8DD-1695-AE4D-8139-0668F38A4BE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510" y="3088253"/>
            <a:ext cx="1498929" cy="4546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92DBF4-1505-ED48-95CE-AEF1D479A3B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679" y="2345412"/>
            <a:ext cx="963475" cy="7815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71" y="3462325"/>
            <a:ext cx="2004636" cy="4894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5AF33B-0E36-6649-87D3-72E4A457B19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49" y="2789852"/>
            <a:ext cx="2197100" cy="254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336F90-F814-8141-8220-3A488A4081D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36" y="3544622"/>
            <a:ext cx="2002766" cy="6008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4" y="2548278"/>
            <a:ext cx="2295924" cy="996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201" y="5156531"/>
            <a:ext cx="1752938" cy="3256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45E21C4-2E39-674F-A5F8-6C26B07C549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20" y="5526728"/>
            <a:ext cx="1682849" cy="77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90DD07-80B9-024D-AAE4-C41264FB0DD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1088" y="5620398"/>
            <a:ext cx="1162124" cy="439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14A3AC-4C57-3340-ABB0-32E178A2DF7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747" y="6303427"/>
            <a:ext cx="1158770" cy="4056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001" y="6226616"/>
            <a:ext cx="1301163" cy="3137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13368BA-FE70-824D-ABAA-15858D627C1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63" y="6289173"/>
            <a:ext cx="1752938" cy="388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94" y="5782553"/>
            <a:ext cx="1241431" cy="2069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69673E-79D1-A746-87B7-9477375308B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710" y="5470890"/>
            <a:ext cx="1238215" cy="12382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9605" y="6227702"/>
            <a:ext cx="1109466" cy="319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894" y="4985605"/>
            <a:ext cx="750179" cy="776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877897-42AF-C74D-8BF0-6AC8B47D1CE7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14" y="4650724"/>
            <a:ext cx="1736624" cy="32199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212614" y="5616967"/>
            <a:ext cx="1485900" cy="1485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143447" y="5549998"/>
            <a:ext cx="981458" cy="4889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05" y="5322768"/>
            <a:ext cx="1109057" cy="321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96C6131-90B0-F540-BA96-34F63B9860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053299" y="5702634"/>
            <a:ext cx="905147" cy="27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B5CD-39E4-A441-9884-61E5F3DBBA57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34" y="6146809"/>
            <a:ext cx="1062502" cy="5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electricity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18063</TotalTime>
  <Words>3365</Words>
  <Application>Microsoft Office PowerPoint</Application>
  <PresentationFormat>Widescreen</PresentationFormat>
  <Paragraphs>797</Paragraphs>
  <Slides>38</Slides>
  <Notes>38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Tw Cen MT</vt:lpstr>
      <vt:lpstr>Circuit</vt:lpstr>
      <vt:lpstr>Office Theme</vt:lpstr>
      <vt:lpstr>Electronics for programmers</vt:lpstr>
      <vt:lpstr>PowerPoint Presentation</vt:lpstr>
      <vt:lpstr>How I got my Start…</vt:lpstr>
      <vt:lpstr>What do all these Hieroglyphics mean?</vt:lpstr>
      <vt:lpstr>A less complex example</vt:lpstr>
      <vt:lpstr>We don’t need Lines….Or do we?</vt:lpstr>
      <vt:lpstr>Basic tools</vt:lpstr>
      <vt:lpstr>Digital MultiMeter - DMM</vt:lpstr>
      <vt:lpstr>Power Source</vt:lpstr>
      <vt:lpstr>Breadboard</vt:lpstr>
      <vt:lpstr>Wire and Things to Cut Wires</vt:lpstr>
      <vt:lpstr>Eagle</vt:lpstr>
      <vt:lpstr>Fritzing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What is electricity</vt:lpstr>
      <vt:lpstr>Magic Smoke Time</vt:lpstr>
      <vt:lpstr>Do we still Need Transistors?</vt:lpstr>
      <vt:lpstr>Ok, please show me the transistors doing their thing…..</vt:lpstr>
      <vt:lpstr>Let get digital Baby!!!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PowerPoint Presentation</vt:lpstr>
      <vt:lpstr>Links of Doom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39</cp:revision>
  <dcterms:created xsi:type="dcterms:W3CDTF">2019-06-27T15:41:22Z</dcterms:created>
  <dcterms:modified xsi:type="dcterms:W3CDTF">2019-07-19T10:56:12Z</dcterms:modified>
</cp:coreProperties>
</file>